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354" r:id="rId3"/>
    <p:sldId id="372" r:id="rId4"/>
    <p:sldId id="373" r:id="rId5"/>
    <p:sldId id="369" r:id="rId6"/>
    <p:sldId id="348" r:id="rId7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79" autoAdjust="0"/>
  </p:normalViewPr>
  <p:slideViewPr>
    <p:cSldViewPr>
      <p:cViewPr varScale="1">
        <p:scale>
          <a:sx n="91" d="100"/>
          <a:sy n="91" d="100"/>
        </p:scale>
        <p:origin x="972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059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085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168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349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438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529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283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911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223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959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08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41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750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06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614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28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752979-A45A-447E-BF89-F703FA561B6C}" type="datetimeFigureOut">
              <a:rPr lang="hu-HU" smtClean="0"/>
              <a:t>2025. 11. 18.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CD5C-F45B-4613-9E21-C74071BA24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594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88640"/>
            <a:ext cx="324036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467544" y="1412776"/>
            <a:ext cx="8208912" cy="24482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prstTxWarp prst="textArchDown">
              <a:avLst/>
            </a:prstTxWarp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Schoolbook" panose="02040604050505020304" pitchFamily="18" charset="0"/>
              </a:rPr>
              <a:t>Tisztelt Szülők!</a:t>
            </a:r>
          </a:p>
          <a:p>
            <a:pPr algn="ctr"/>
            <a:r>
              <a:rPr lang="hu-HU" sz="48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Schoolbook" panose="02040604050505020304" pitchFamily="18" charset="0"/>
              </a:rPr>
              <a:t>Szeretettel várjuk Önöket,</a:t>
            </a:r>
          </a:p>
          <a:p>
            <a:pPr algn="ctr"/>
            <a:r>
              <a:rPr lang="hu-HU" sz="48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Schoolbook" panose="02040604050505020304" pitchFamily="18" charset="0"/>
              </a:rPr>
              <a:t>illetve gyermekeiket iskolánk</a:t>
            </a:r>
          </a:p>
          <a:p>
            <a:pPr algn="ctr"/>
            <a:r>
              <a:rPr lang="hu-HU" sz="48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Schoolbook" panose="02040604050505020304" pitchFamily="18" charset="0"/>
              </a:rPr>
              <a:t>Suliváró programjain!</a:t>
            </a:r>
          </a:p>
        </p:txBody>
      </p:sp>
    </p:spTree>
    <p:extLst>
      <p:ext uri="{BB962C8B-B14F-4D97-AF65-F5344CB8AC3E}">
        <p14:creationId xmlns:p14="http://schemas.microsoft.com/office/powerpoint/2010/main" val="319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179512" y="1124744"/>
            <a:ext cx="8784976" cy="540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>
                <a:latin typeface="Century Schoolbook" panose="02040604050505020304" pitchFamily="18" charset="0"/>
              </a:rPr>
              <a:t>A 2026/2027 –es tanévre is </a:t>
            </a:r>
            <a:br>
              <a:rPr lang="hu-HU" sz="4800" dirty="0">
                <a:latin typeface="Century Schoolbook" panose="02040604050505020304" pitchFamily="18" charset="0"/>
              </a:rPr>
            </a:b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két első osztály</a:t>
            </a:r>
            <a:b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</a:br>
            <a:r>
              <a:rPr lang="hu-HU" sz="4800" dirty="0">
                <a:latin typeface="Century Schoolbook" panose="02040604050505020304" pitchFamily="18" charset="0"/>
              </a:rPr>
              <a:t>indítását tervezzük,</a:t>
            </a:r>
          </a:p>
          <a:p>
            <a:pPr algn="ctr"/>
            <a:r>
              <a:rPr lang="hu-HU" sz="4800" dirty="0">
                <a:latin typeface="Century Schoolbook" panose="02040604050505020304" pitchFamily="18" charset="0"/>
              </a:rPr>
              <a:t>a</a:t>
            </a:r>
            <a:r>
              <a:rPr lang="hu-HU" sz="4800" dirty="0" smtClean="0">
                <a:latin typeface="Century Schoolbook" panose="02040604050505020304" pitchFamily="18" charset="0"/>
              </a:rPr>
              <a:t> </a:t>
            </a:r>
            <a:r>
              <a:rPr lang="hu-HU" sz="4800" dirty="0">
                <a:latin typeface="Century Schoolbook" panose="02040604050505020304" pitchFamily="18" charset="0"/>
              </a:rPr>
              <a:t>tanító nénik </a:t>
            </a: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Oszlár 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Tamásné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és </a:t>
            </a:r>
            <a:r>
              <a:rPr lang="hu-HU" sz="4800" i="1" dirty="0" err="1">
                <a:solidFill>
                  <a:srgbClr val="FFFF00"/>
                </a:solidFill>
                <a:latin typeface="Century Schoolbook" panose="02040604050505020304" pitchFamily="18" charset="0"/>
              </a:rPr>
              <a:t>Trázsi</a:t>
            </a:r>
            <a:r>
              <a:rPr lang="hu-HU" sz="4800" i="1" dirty="0">
                <a:solidFill>
                  <a:srgbClr val="FFFF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i="1" dirty="0" smtClean="0">
                <a:solidFill>
                  <a:srgbClr val="FFFF00"/>
                </a:solidFill>
                <a:latin typeface="Century Schoolbook" panose="02040604050505020304" pitchFamily="18" charset="0"/>
              </a:rPr>
              <a:t>Erika</a:t>
            </a:r>
            <a:endParaRPr lang="hu-HU" sz="4800" i="1" dirty="0">
              <a:solidFill>
                <a:srgbClr val="FFFF00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hu-HU" sz="4800" dirty="0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hu-HU" sz="4800" dirty="0">
                <a:latin typeface="Century Schoolbook" panose="02040604050505020304" pitchFamily="18" charset="0"/>
              </a:rPr>
              <a:t>lesznek.</a:t>
            </a:r>
          </a:p>
        </p:txBody>
      </p:sp>
    </p:spTree>
    <p:extLst>
      <p:ext uri="{BB962C8B-B14F-4D97-AF65-F5344CB8AC3E}">
        <p14:creationId xmlns:p14="http://schemas.microsoft.com/office/powerpoint/2010/main" val="183446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97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97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 txBox="1">
            <a:spLocks/>
          </p:cNvSpPr>
          <p:nvPr/>
        </p:nvSpPr>
        <p:spPr>
          <a:xfrm>
            <a:off x="179512" y="116632"/>
            <a:ext cx="8640961" cy="65527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3200" i="1" dirty="0">
                <a:solidFill>
                  <a:srgbClr val="00B0F0"/>
                </a:solidFill>
              </a:rPr>
              <a:t>Programok, ahol</a:t>
            </a:r>
            <a:br>
              <a:rPr lang="hu-HU" sz="3200" i="1" dirty="0">
                <a:solidFill>
                  <a:srgbClr val="00B0F0"/>
                </a:solidFill>
              </a:rPr>
            </a:br>
            <a:r>
              <a:rPr lang="hu-HU" sz="3200" i="1" dirty="0">
                <a:solidFill>
                  <a:srgbClr val="00B0F0"/>
                </a:solidFill>
              </a:rPr>
              <a:t>megismerkedhetnek</a:t>
            </a:r>
            <a:br>
              <a:rPr lang="hu-HU" sz="3200" i="1" dirty="0">
                <a:solidFill>
                  <a:srgbClr val="00B0F0"/>
                </a:solidFill>
              </a:rPr>
            </a:br>
            <a:r>
              <a:rPr lang="hu-HU" sz="3200" i="1" dirty="0">
                <a:solidFill>
                  <a:srgbClr val="00B0F0"/>
                </a:solidFill>
              </a:rPr>
              <a:t>iskolánkkal és a tanító nénikkel: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hu-HU" sz="3200" i="1" dirty="0">
                <a:solidFill>
                  <a:srgbClr val="FFC000"/>
                </a:solidFill>
              </a:rPr>
              <a:t>játékos mesedélután </a:t>
            </a:r>
            <a:br>
              <a:rPr lang="hu-HU" sz="3200" i="1" dirty="0">
                <a:solidFill>
                  <a:srgbClr val="FFC000"/>
                </a:solidFill>
              </a:rPr>
            </a:br>
            <a:r>
              <a:rPr lang="hu-HU" sz="3200" i="1" dirty="0">
                <a:solidFill>
                  <a:srgbClr val="FFC000"/>
                </a:solidFill>
              </a:rPr>
              <a:t>leendő elsősöknek az iskolában</a:t>
            </a:r>
          </a:p>
          <a:p>
            <a:pPr algn="ctr"/>
            <a:r>
              <a:rPr lang="hu-HU" sz="3200" dirty="0"/>
              <a:t>november 26. szerda 16.30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hu-HU" sz="3200" i="1" dirty="0">
                <a:solidFill>
                  <a:srgbClr val="FFC000"/>
                </a:solidFill>
              </a:rPr>
              <a:t>angol és kézműves foglalkozás gyermekeknek az iskolában</a:t>
            </a:r>
          </a:p>
          <a:p>
            <a:pPr algn="ctr"/>
            <a:r>
              <a:rPr lang="hu-HU" sz="3200" dirty="0"/>
              <a:t>január 28. szerda 16.30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hu-HU" sz="3200" i="1" dirty="0">
                <a:solidFill>
                  <a:srgbClr val="FFC000"/>
                </a:solidFill>
              </a:rPr>
              <a:t>iskolai tájékoztató szülőknek, </a:t>
            </a:r>
            <a:br>
              <a:rPr lang="hu-HU" sz="3200" i="1" dirty="0">
                <a:solidFill>
                  <a:srgbClr val="FFC000"/>
                </a:solidFill>
              </a:rPr>
            </a:br>
            <a:r>
              <a:rPr lang="hu-HU" sz="3200" i="1" dirty="0">
                <a:solidFill>
                  <a:srgbClr val="FFC000"/>
                </a:solidFill>
              </a:rPr>
              <a:t>közben akadálypálya</a:t>
            </a:r>
            <a:br>
              <a:rPr lang="hu-HU" sz="3200" i="1" dirty="0">
                <a:solidFill>
                  <a:srgbClr val="FFC000"/>
                </a:solidFill>
              </a:rPr>
            </a:br>
            <a:r>
              <a:rPr lang="hu-HU" sz="3200" i="1" dirty="0">
                <a:solidFill>
                  <a:srgbClr val="FFC000"/>
                </a:solidFill>
              </a:rPr>
              <a:t>kipróbálása a kicsiknek 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hu-HU" sz="3200" i="1" dirty="0">
                <a:solidFill>
                  <a:schemeClr val="tx1"/>
                </a:solidFill>
              </a:rPr>
              <a:t>március 25</a:t>
            </a:r>
            <a:r>
              <a:rPr lang="hu-HU" sz="3200" dirty="0"/>
              <a:t>. szerda 16.30</a:t>
            </a:r>
          </a:p>
        </p:txBody>
      </p:sp>
    </p:spTree>
    <p:extLst>
      <p:ext uri="{BB962C8B-B14F-4D97-AF65-F5344CB8AC3E}">
        <p14:creationId xmlns:p14="http://schemas.microsoft.com/office/powerpoint/2010/main" val="371238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2000">
        <p14:glitter pattern="hexagon"/>
      </p:transition>
    </mc:Choice>
    <mc:Fallback xmlns="">
      <p:transition spd="slow" advClick="0" advTm="1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67" y="57970"/>
            <a:ext cx="324036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1247" y="3140968"/>
            <a:ext cx="9144000" cy="3168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sz="4800" dirty="0"/>
              <a:t>Információk:</a:t>
            </a:r>
          </a:p>
          <a:p>
            <a:pPr algn="ctr"/>
            <a:r>
              <a:rPr lang="hu-HU" sz="4800" dirty="0"/>
              <a:t>www.vorosberenyiiskola.hu</a:t>
            </a:r>
            <a:br>
              <a:rPr lang="hu-HU" sz="4800" dirty="0"/>
            </a:br>
            <a:r>
              <a:rPr lang="hu-HU" sz="4800" dirty="0"/>
              <a:t>és hivatalos iskolai</a:t>
            </a:r>
            <a:br>
              <a:rPr lang="hu-HU" sz="4800" dirty="0"/>
            </a:br>
            <a:r>
              <a:rPr lang="hu-HU" sz="4800" dirty="0" err="1"/>
              <a:t>facebook</a:t>
            </a:r>
            <a:r>
              <a:rPr lang="hu-HU" sz="4800" dirty="0"/>
              <a:t> oldal</a:t>
            </a:r>
          </a:p>
        </p:txBody>
      </p:sp>
    </p:spTree>
    <p:extLst>
      <p:ext uri="{BB962C8B-B14F-4D97-AF65-F5344CB8AC3E}">
        <p14:creationId xmlns:p14="http://schemas.microsoft.com/office/powerpoint/2010/main" val="36490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</TotalTime>
  <Words>25</Words>
  <Application>Microsoft Office PowerPoint</Application>
  <PresentationFormat>Diavetítés a képernyőre (4:3 oldalarány)</PresentationFormat>
  <Paragraphs>18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Century Schoolbook</vt:lpstr>
      <vt:lpstr>Wingdings 3</vt:lpstr>
      <vt:lpstr>Ion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Vörösberényi Általános Iskola</dc:title>
  <dc:creator>User</dc:creator>
  <cp:lastModifiedBy>Zanathy László ZL.</cp:lastModifiedBy>
  <cp:revision>405</cp:revision>
  <cp:lastPrinted>2015-01-26T11:59:02Z</cp:lastPrinted>
  <dcterms:created xsi:type="dcterms:W3CDTF">2014-01-17T07:17:22Z</dcterms:created>
  <dcterms:modified xsi:type="dcterms:W3CDTF">2025-11-18T15:17:35Z</dcterms:modified>
</cp:coreProperties>
</file>